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9" r:id="rId22"/>
    <p:sldId id="276" r:id="rId23"/>
    <p:sldId id="277" r:id="rId24"/>
    <p:sldId id="280" r:id="rId25"/>
    <p:sldId id="284" r:id="rId26"/>
    <p:sldId id="283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8ACDE-9490-4C5C-B863-B980ABDD9A6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522D49-9B42-4912-9459-1B2A8D6D3BC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眼睛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D13E11-ACF6-4B9B-9CE5-479A2DACAEE9}" type="parTrans" cxnId="{6BA2CED1-5287-4A0E-9935-2969DBC45719}">
      <dgm:prSet/>
      <dgm:spPr/>
      <dgm:t>
        <a:bodyPr/>
        <a:lstStyle/>
        <a:p>
          <a:endParaRPr lang="zh-TW" altLang="en-US"/>
        </a:p>
      </dgm:t>
    </dgm:pt>
    <dgm:pt modelId="{A044FB0F-FB9D-4DE9-B5AE-D75B09E49092}" type="sibTrans" cxnId="{6BA2CED1-5287-4A0E-9935-2969DBC45719}">
      <dgm:prSet/>
      <dgm:spPr/>
      <dgm:t>
        <a:bodyPr/>
        <a:lstStyle/>
        <a:p>
          <a:endParaRPr lang="zh-TW" altLang="en-US"/>
        </a:p>
      </dgm:t>
    </dgm:pt>
    <dgm:pt modelId="{A09B1DB7-7387-4AED-83E9-0D9F53C9BD1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320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*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像素的圖像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2B14AC-A2BF-40A8-B824-606D49ABDA7D}" type="parTrans" cxnId="{F592E698-F194-4F13-BAA4-7C0F1ACECC3D}">
      <dgm:prSet/>
      <dgm:spPr/>
      <dgm:t>
        <a:bodyPr/>
        <a:lstStyle/>
        <a:p>
          <a:endParaRPr lang="zh-TW" altLang="en-US"/>
        </a:p>
      </dgm:t>
    </dgm:pt>
    <dgm:pt modelId="{4B88EB07-A36D-4104-A47A-410CEBDB0D77}" type="sibTrans" cxnId="{F592E698-F194-4F13-BAA4-7C0F1ACECC3D}">
      <dgm:prSet/>
      <dgm:spPr/>
      <dgm:t>
        <a:bodyPr/>
        <a:lstStyle/>
        <a:p>
          <a:endParaRPr lang="zh-TW" altLang="en-US"/>
        </a:p>
      </dgm:t>
    </dgm:pt>
    <dgm:pt modelId="{21CFD95C-4057-47FC-80C7-83345EA84CE2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確認瞳孔位置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D86256-F377-4A44-9433-45EB7886A712}" type="parTrans" cxnId="{679A7591-5D97-4546-BA68-7D6DD0B914B6}">
      <dgm:prSet/>
      <dgm:spPr/>
      <dgm:t>
        <a:bodyPr/>
        <a:lstStyle/>
        <a:p>
          <a:endParaRPr lang="zh-TW" altLang="en-US"/>
        </a:p>
      </dgm:t>
    </dgm:pt>
    <dgm:pt modelId="{DC9976B9-EBDE-473B-9922-8ACE40107FB8}" type="sibTrans" cxnId="{679A7591-5D97-4546-BA68-7D6DD0B914B6}">
      <dgm:prSet/>
      <dgm:spPr/>
      <dgm:t>
        <a:bodyPr/>
        <a:lstStyle/>
        <a:p>
          <a:endParaRPr lang="zh-TW" altLang="en-US"/>
        </a:p>
      </dgm:t>
    </dgm:pt>
    <dgm:pt modelId="{DD0A3071-9ACA-4AFF-850C-D2405BA7AE3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頭部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0FC16F-C9E5-4FD2-A36F-9F05FB4C1A54}" type="parTrans" cxnId="{2900BB81-E9CE-4527-9D65-255A98F5FD1D}">
      <dgm:prSet/>
      <dgm:spPr/>
      <dgm:t>
        <a:bodyPr/>
        <a:lstStyle/>
        <a:p>
          <a:endParaRPr lang="zh-TW" altLang="en-US"/>
        </a:p>
      </dgm:t>
    </dgm:pt>
    <dgm:pt modelId="{BE54283F-48DA-4AFE-BE15-15867686F65B}" type="sibTrans" cxnId="{2900BB81-E9CE-4527-9D65-255A98F5FD1D}">
      <dgm:prSet/>
      <dgm:spPr/>
      <dgm:t>
        <a:bodyPr/>
        <a:lstStyle/>
        <a:p>
          <a:endParaRPr lang="zh-TW" altLang="en-US"/>
        </a:p>
      </dgm:t>
    </dgm:pt>
    <dgm:pt modelId="{40D2DD50-BEB5-41DE-95A0-C6A0A68FBF1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320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*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像素的圖像</a:t>
          </a:r>
          <a:endParaRPr lang="zh-TW" altLang="en-US" dirty="0"/>
        </a:p>
      </dgm:t>
    </dgm:pt>
    <dgm:pt modelId="{DB0B408A-BBB3-4E7E-9744-8BC4DFB37423}" type="parTrans" cxnId="{46C1C88B-A45C-4E8C-B933-3D3D564CCD7E}">
      <dgm:prSet/>
      <dgm:spPr/>
      <dgm:t>
        <a:bodyPr/>
        <a:lstStyle/>
        <a:p>
          <a:endParaRPr lang="zh-TW" altLang="en-US"/>
        </a:p>
      </dgm:t>
    </dgm:pt>
    <dgm:pt modelId="{2A640302-DB32-4BD5-AF50-E8625CBEAF3A}" type="sibTrans" cxnId="{46C1C88B-A45C-4E8C-B933-3D3D564CCD7E}">
      <dgm:prSet/>
      <dgm:spPr/>
      <dgm:t>
        <a:bodyPr/>
        <a:lstStyle/>
        <a:p>
          <a:endParaRPr lang="zh-TW" altLang="en-US"/>
        </a:p>
      </dgm:t>
    </dgm:pt>
    <dgm:pt modelId="{80DD152D-4DF1-46DF-A676-076835C8B1A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確認頭部位置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3BCD13-1BD8-4920-9F48-9743EC52FB30}" type="parTrans" cxnId="{D9CC49F8-460C-4087-9C2F-776408BD9DA3}">
      <dgm:prSet/>
      <dgm:spPr/>
      <dgm:t>
        <a:bodyPr/>
        <a:lstStyle/>
        <a:p>
          <a:endParaRPr lang="zh-TW" altLang="en-US"/>
        </a:p>
      </dgm:t>
    </dgm:pt>
    <dgm:pt modelId="{EB769FC9-780B-4898-A1DE-A3EB3E548D2F}" type="sibTrans" cxnId="{D9CC49F8-460C-4087-9C2F-776408BD9DA3}">
      <dgm:prSet/>
      <dgm:spPr/>
      <dgm:t>
        <a:bodyPr/>
        <a:lstStyle/>
        <a:p>
          <a:endParaRPr lang="zh-TW" altLang="en-US"/>
        </a:p>
      </dgm:t>
    </dgm:pt>
    <dgm:pt modelId="{857CFD10-2899-4BCF-99CF-C6E38CCC610F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校正邊界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D1880C-F25C-4458-BEB2-627599EC8E6F}" type="parTrans" cxnId="{19AFF512-4404-4F2C-A2C3-DDD6F1928B21}">
      <dgm:prSet/>
      <dgm:spPr/>
      <dgm:t>
        <a:bodyPr/>
        <a:lstStyle/>
        <a:p>
          <a:endParaRPr lang="zh-TW" altLang="en-US"/>
        </a:p>
      </dgm:t>
    </dgm:pt>
    <dgm:pt modelId="{518D13F2-FB7C-44B7-B6DB-F35BE3F44B17}" type="sibTrans" cxnId="{19AFF512-4404-4F2C-A2C3-DDD6F1928B21}">
      <dgm:prSet/>
      <dgm:spPr/>
      <dgm:t>
        <a:bodyPr/>
        <a:lstStyle/>
        <a:p>
          <a:endParaRPr lang="zh-TW" altLang="en-US"/>
        </a:p>
      </dgm:t>
    </dgm:pt>
    <dgm:pt modelId="{E48498E8-C27F-4F33-B5A3-EAAE8E8A45F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座標轉換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D66D9B-7579-4DED-9C76-F8E67956F273}" type="parTrans" cxnId="{9D661D80-D202-4362-81DC-36DF4743321C}">
      <dgm:prSet/>
      <dgm:spPr/>
      <dgm:t>
        <a:bodyPr/>
        <a:lstStyle/>
        <a:p>
          <a:endParaRPr lang="zh-TW" altLang="en-US"/>
        </a:p>
      </dgm:t>
    </dgm:pt>
    <dgm:pt modelId="{E81BED99-5BC8-45EA-B6B1-AE681F328E8A}" type="sibTrans" cxnId="{9D661D80-D202-4362-81DC-36DF4743321C}">
      <dgm:prSet/>
      <dgm:spPr/>
      <dgm:t>
        <a:bodyPr/>
        <a:lstStyle/>
        <a:p>
          <a:endParaRPr lang="zh-TW" altLang="en-US"/>
        </a:p>
      </dgm:t>
    </dgm:pt>
    <dgm:pt modelId="{18180C74-651C-4E78-A773-4F9D21AA40D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確認頭部位置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654C6E-6D82-47FF-AD78-B1DE24D71C03}" type="parTrans" cxnId="{AD3068C1-EA75-4DF6-A789-F7517B48EEC4}">
      <dgm:prSet/>
      <dgm:spPr/>
      <dgm:t>
        <a:bodyPr/>
        <a:lstStyle/>
        <a:p>
          <a:endParaRPr lang="zh-TW" altLang="en-US"/>
        </a:p>
      </dgm:t>
    </dgm:pt>
    <dgm:pt modelId="{D275C246-65F3-4C6F-956E-B54AAA0ED0B9}" type="sibTrans" cxnId="{AD3068C1-EA75-4DF6-A789-F7517B48EEC4}">
      <dgm:prSet/>
      <dgm:spPr/>
      <dgm:t>
        <a:bodyPr/>
        <a:lstStyle/>
        <a:p>
          <a:endParaRPr lang="zh-TW" altLang="en-US"/>
        </a:p>
      </dgm:t>
    </dgm:pt>
    <dgm:pt modelId="{1DE83664-5080-48B2-8613-51C43DDDD39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座標轉換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76C802-77B4-4AE7-BDF9-80D3766C21DC}" type="parTrans" cxnId="{34172C7E-474D-4CE1-85CD-158D852CF34B}">
      <dgm:prSet/>
      <dgm:spPr/>
      <dgm:t>
        <a:bodyPr/>
        <a:lstStyle/>
        <a:p>
          <a:endParaRPr lang="zh-TW" altLang="en-US"/>
        </a:p>
      </dgm:t>
    </dgm:pt>
    <dgm:pt modelId="{C910C0F8-E2C4-4E87-99C5-2A6EDEC16DBB}" type="sibTrans" cxnId="{34172C7E-474D-4CE1-85CD-158D852CF34B}">
      <dgm:prSet/>
      <dgm:spPr/>
      <dgm:t>
        <a:bodyPr/>
        <a:lstStyle/>
        <a:p>
          <a:endParaRPr lang="zh-TW" altLang="en-US"/>
        </a:p>
      </dgm:t>
    </dgm:pt>
    <dgm:pt modelId="{09D724A9-3ADE-4D3F-9506-F099D815245E}" type="pres">
      <dgm:prSet presAssocID="{A2A8ACDE-9490-4C5C-B863-B980ABDD9A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3237866-B8FF-4E2F-BC78-FAFC43F2C9F9}" type="pres">
      <dgm:prSet presAssocID="{77522D49-9B42-4912-9459-1B2A8D6D3BCC}" presName="horFlow" presStyleCnt="0"/>
      <dgm:spPr/>
    </dgm:pt>
    <dgm:pt modelId="{4D051013-2F6E-40EB-9ADB-85A72629B9C7}" type="pres">
      <dgm:prSet presAssocID="{77522D49-9B42-4912-9459-1B2A8D6D3BCC}" presName="bigChev" presStyleLbl="node1" presStyleIdx="0" presStyleCnt="2" custScaleX="75759" custScaleY="72494"/>
      <dgm:spPr/>
      <dgm:t>
        <a:bodyPr/>
        <a:lstStyle/>
        <a:p>
          <a:endParaRPr lang="zh-TW" altLang="en-US"/>
        </a:p>
      </dgm:t>
    </dgm:pt>
    <dgm:pt modelId="{D6FEB13A-3DCC-4548-AEE8-3D00A685B211}" type="pres">
      <dgm:prSet presAssocID="{332B14AC-A2BF-40A8-B824-606D49ABDA7D}" presName="parTrans" presStyleCnt="0"/>
      <dgm:spPr/>
    </dgm:pt>
    <dgm:pt modelId="{F612E485-0948-4146-8884-54C0272E368C}" type="pres">
      <dgm:prSet presAssocID="{A09B1DB7-7387-4AED-83E9-0D9F53C9BD16}" presName="node" presStyleLbl="alignAccFollowNode1" presStyleIdx="0" presStyleCnt="8" custScaleX="91003" custScaleY="860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564BEB-4441-450E-A099-EA35EB2D199D}" type="pres">
      <dgm:prSet presAssocID="{4B88EB07-A36D-4104-A47A-410CEBDB0D77}" presName="sibTrans" presStyleCnt="0"/>
      <dgm:spPr/>
    </dgm:pt>
    <dgm:pt modelId="{F9CD195D-1D31-4004-AC6B-AC4105DB10C5}" type="pres">
      <dgm:prSet presAssocID="{21CFD95C-4057-47FC-80C7-83345EA84CE2}" presName="node" presStyleLbl="alignAccFollowNode1" presStyleIdx="1" presStyleCnt="8" custScaleX="71816" custScaleY="83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83B7E-6B67-4B99-8679-146CAB8CBC67}" type="pres">
      <dgm:prSet presAssocID="{DC9976B9-EBDE-473B-9922-8ACE40107FB8}" presName="sibTrans" presStyleCnt="0"/>
      <dgm:spPr/>
    </dgm:pt>
    <dgm:pt modelId="{FCC05F9E-C8B9-4A87-A8F8-9407FA4CD5C6}" type="pres">
      <dgm:prSet presAssocID="{857CFD10-2899-4BCF-99CF-C6E38CCC610F}" presName="node" presStyleLbl="alignAccFollowNode1" presStyleIdx="2" presStyleCnt="8" custScaleX="86341" custScaleY="86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1400B7-8BBF-42B9-A363-A2FCE829BD5F}" type="pres">
      <dgm:prSet presAssocID="{518D13F2-FB7C-44B7-B6DB-F35BE3F44B17}" presName="sibTrans" presStyleCnt="0"/>
      <dgm:spPr/>
    </dgm:pt>
    <dgm:pt modelId="{5FC3F0B2-CAB3-49EE-B7BC-A83BCC957341}" type="pres">
      <dgm:prSet presAssocID="{E48498E8-C27F-4F33-B5A3-EAAE8E8A45F3}" presName="node" presStyleLbl="alignAccFollowNode1" presStyleIdx="3" presStyleCnt="8" custScaleX="83031" custScaleY="86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59556-10B0-4A7B-84C5-3ECF0B71096A}" type="pres">
      <dgm:prSet presAssocID="{77522D49-9B42-4912-9459-1B2A8D6D3BCC}" presName="vSp" presStyleCnt="0"/>
      <dgm:spPr/>
    </dgm:pt>
    <dgm:pt modelId="{B17BED3D-6FA7-4F06-9C96-3150ED426520}" type="pres">
      <dgm:prSet presAssocID="{DD0A3071-9ACA-4AFF-850C-D2405BA7AE3B}" presName="horFlow" presStyleCnt="0"/>
      <dgm:spPr/>
    </dgm:pt>
    <dgm:pt modelId="{FC195534-64DB-4FC0-A5CC-56FCC6ACC4B2}" type="pres">
      <dgm:prSet presAssocID="{DD0A3071-9ACA-4AFF-850C-D2405BA7AE3B}" presName="bigChev" presStyleLbl="node1" presStyleIdx="1" presStyleCnt="2" custScaleX="75390" custScaleY="74015"/>
      <dgm:spPr/>
      <dgm:t>
        <a:bodyPr/>
        <a:lstStyle/>
        <a:p>
          <a:endParaRPr lang="zh-TW" altLang="en-US"/>
        </a:p>
      </dgm:t>
    </dgm:pt>
    <dgm:pt modelId="{F14B2D87-90CB-4A55-8ABA-C06BEB55F2DA}" type="pres">
      <dgm:prSet presAssocID="{DB0B408A-BBB3-4E7E-9744-8BC4DFB37423}" presName="parTrans" presStyleCnt="0"/>
      <dgm:spPr/>
    </dgm:pt>
    <dgm:pt modelId="{EF8D2FA3-D45F-4783-B70C-AC343EC55CDA}" type="pres">
      <dgm:prSet presAssocID="{40D2DD50-BEB5-41DE-95A0-C6A0A68FBF18}" presName="node" presStyleLbl="alignAccFollowNode1" presStyleIdx="4" presStyleCnt="8" custScaleY="81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D824A7-0066-4B30-8CC5-E084CE4D5BDC}" type="pres">
      <dgm:prSet presAssocID="{2A640302-DB32-4BD5-AF50-E8625CBEAF3A}" presName="sibTrans" presStyleCnt="0"/>
      <dgm:spPr/>
    </dgm:pt>
    <dgm:pt modelId="{D85EF664-3DE7-4EF3-8F64-454D37B65E71}" type="pres">
      <dgm:prSet presAssocID="{80DD152D-4DF1-46DF-A676-076835C8B1AD}" presName="node" presStyleLbl="alignAccFollowNode1" presStyleIdx="5" presStyleCnt="8" custScaleX="75210" custScaleY="81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D8115-91AC-47FB-B99E-4D5F5A34AD2B}" type="pres">
      <dgm:prSet presAssocID="{EB769FC9-780B-4898-A1DE-A3EB3E548D2F}" presName="sibTrans" presStyleCnt="0"/>
      <dgm:spPr/>
    </dgm:pt>
    <dgm:pt modelId="{AD6F2F10-47C6-4B7C-8599-B4461C90BA1F}" type="pres">
      <dgm:prSet presAssocID="{18180C74-651C-4E78-A773-4F9D21AA40DC}" presName="node" presStyleLbl="alignAccFollowNode1" presStyleIdx="6" presStyleCnt="8" custScaleX="75210" custScaleY="81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F1824-A1BC-4400-8422-4E31AF6EAB6F}" type="pres">
      <dgm:prSet presAssocID="{D275C246-65F3-4C6F-956E-B54AAA0ED0B9}" presName="sibTrans" presStyleCnt="0"/>
      <dgm:spPr/>
    </dgm:pt>
    <dgm:pt modelId="{EC010D48-B576-4062-A55C-3FCBE7642D3A}" type="pres">
      <dgm:prSet presAssocID="{1DE83664-5080-48B2-8613-51C43DDDD39D}" presName="node" presStyleLbl="alignAccFollowNode1" presStyleIdx="7" presStyleCnt="8" custScaleX="89510" custScaleY="81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83D9CD-F58A-4645-83DF-3CB8B2223F7F}" type="presOf" srcId="{A2A8ACDE-9490-4C5C-B863-B980ABDD9A6F}" destId="{09D724A9-3ADE-4D3F-9506-F099D815245E}" srcOrd="0" destOrd="0" presId="urn:microsoft.com/office/officeart/2005/8/layout/lProcess3"/>
    <dgm:cxn modelId="{EA897CC6-F46E-4498-8C8F-574C56CECB96}" type="presOf" srcId="{A09B1DB7-7387-4AED-83E9-0D9F53C9BD16}" destId="{F612E485-0948-4146-8884-54C0272E368C}" srcOrd="0" destOrd="0" presId="urn:microsoft.com/office/officeart/2005/8/layout/lProcess3"/>
    <dgm:cxn modelId="{F5ED6130-A3A7-4B03-BE96-FB35CAA724D6}" type="presOf" srcId="{E48498E8-C27F-4F33-B5A3-EAAE8E8A45F3}" destId="{5FC3F0B2-CAB3-49EE-B7BC-A83BCC957341}" srcOrd="0" destOrd="0" presId="urn:microsoft.com/office/officeart/2005/8/layout/lProcess3"/>
    <dgm:cxn modelId="{679A7591-5D97-4546-BA68-7D6DD0B914B6}" srcId="{77522D49-9B42-4912-9459-1B2A8D6D3BCC}" destId="{21CFD95C-4057-47FC-80C7-83345EA84CE2}" srcOrd="1" destOrd="0" parTransId="{2ED86256-F377-4A44-9433-45EB7886A712}" sibTransId="{DC9976B9-EBDE-473B-9922-8ACE40107FB8}"/>
    <dgm:cxn modelId="{FD0470D7-621E-438C-BEF8-BCD7780883D5}" type="presOf" srcId="{18180C74-651C-4E78-A773-4F9D21AA40DC}" destId="{AD6F2F10-47C6-4B7C-8599-B4461C90BA1F}" srcOrd="0" destOrd="0" presId="urn:microsoft.com/office/officeart/2005/8/layout/lProcess3"/>
    <dgm:cxn modelId="{0B293A2E-C806-4C0B-AB55-75ECC8B5A3DD}" type="presOf" srcId="{80DD152D-4DF1-46DF-A676-076835C8B1AD}" destId="{D85EF664-3DE7-4EF3-8F64-454D37B65E71}" srcOrd="0" destOrd="0" presId="urn:microsoft.com/office/officeart/2005/8/layout/lProcess3"/>
    <dgm:cxn modelId="{B3DA5D1A-B51E-4D12-9591-D3203628B7DA}" type="presOf" srcId="{40D2DD50-BEB5-41DE-95A0-C6A0A68FBF18}" destId="{EF8D2FA3-D45F-4783-B70C-AC343EC55CDA}" srcOrd="0" destOrd="0" presId="urn:microsoft.com/office/officeart/2005/8/layout/lProcess3"/>
    <dgm:cxn modelId="{B7F9C997-2E0E-40D8-BEC4-0388A07B9084}" type="presOf" srcId="{77522D49-9B42-4912-9459-1B2A8D6D3BCC}" destId="{4D051013-2F6E-40EB-9ADB-85A72629B9C7}" srcOrd="0" destOrd="0" presId="urn:microsoft.com/office/officeart/2005/8/layout/lProcess3"/>
    <dgm:cxn modelId="{34172C7E-474D-4CE1-85CD-158D852CF34B}" srcId="{DD0A3071-9ACA-4AFF-850C-D2405BA7AE3B}" destId="{1DE83664-5080-48B2-8613-51C43DDDD39D}" srcOrd="3" destOrd="0" parTransId="{8776C802-77B4-4AE7-BDF9-80D3766C21DC}" sibTransId="{C910C0F8-E2C4-4E87-99C5-2A6EDEC16DBB}"/>
    <dgm:cxn modelId="{6BA2CED1-5287-4A0E-9935-2969DBC45719}" srcId="{A2A8ACDE-9490-4C5C-B863-B980ABDD9A6F}" destId="{77522D49-9B42-4912-9459-1B2A8D6D3BCC}" srcOrd="0" destOrd="0" parTransId="{75D13E11-ACF6-4B9B-9CE5-479A2DACAEE9}" sibTransId="{A044FB0F-FB9D-4DE9-B5AE-D75B09E49092}"/>
    <dgm:cxn modelId="{25459EE5-15C4-4503-B1BF-BB8590EA601E}" type="presOf" srcId="{21CFD95C-4057-47FC-80C7-83345EA84CE2}" destId="{F9CD195D-1D31-4004-AC6B-AC4105DB10C5}" srcOrd="0" destOrd="0" presId="urn:microsoft.com/office/officeart/2005/8/layout/lProcess3"/>
    <dgm:cxn modelId="{CE71FE89-C2E9-4053-8AB7-7C9A604A8EAC}" type="presOf" srcId="{857CFD10-2899-4BCF-99CF-C6E38CCC610F}" destId="{FCC05F9E-C8B9-4A87-A8F8-9407FA4CD5C6}" srcOrd="0" destOrd="0" presId="urn:microsoft.com/office/officeart/2005/8/layout/lProcess3"/>
    <dgm:cxn modelId="{19AFF512-4404-4F2C-A2C3-DDD6F1928B21}" srcId="{77522D49-9B42-4912-9459-1B2A8D6D3BCC}" destId="{857CFD10-2899-4BCF-99CF-C6E38CCC610F}" srcOrd="2" destOrd="0" parTransId="{BED1880C-F25C-4458-BEB2-627599EC8E6F}" sibTransId="{518D13F2-FB7C-44B7-B6DB-F35BE3F44B17}"/>
    <dgm:cxn modelId="{2900BB81-E9CE-4527-9D65-255A98F5FD1D}" srcId="{A2A8ACDE-9490-4C5C-B863-B980ABDD9A6F}" destId="{DD0A3071-9ACA-4AFF-850C-D2405BA7AE3B}" srcOrd="1" destOrd="0" parTransId="{570FC16F-C9E5-4FD2-A36F-9F05FB4C1A54}" sibTransId="{BE54283F-48DA-4AFE-BE15-15867686F65B}"/>
    <dgm:cxn modelId="{907BBFFF-BC56-47EB-BFE1-BFD40C0C85AC}" type="presOf" srcId="{1DE83664-5080-48B2-8613-51C43DDDD39D}" destId="{EC010D48-B576-4062-A55C-3FCBE7642D3A}" srcOrd="0" destOrd="0" presId="urn:microsoft.com/office/officeart/2005/8/layout/lProcess3"/>
    <dgm:cxn modelId="{77C81D1D-326B-4A37-95A4-86D0A8F47A6C}" type="presOf" srcId="{DD0A3071-9ACA-4AFF-850C-D2405BA7AE3B}" destId="{FC195534-64DB-4FC0-A5CC-56FCC6ACC4B2}" srcOrd="0" destOrd="0" presId="urn:microsoft.com/office/officeart/2005/8/layout/lProcess3"/>
    <dgm:cxn modelId="{F592E698-F194-4F13-BAA4-7C0F1ACECC3D}" srcId="{77522D49-9B42-4912-9459-1B2A8D6D3BCC}" destId="{A09B1DB7-7387-4AED-83E9-0D9F53C9BD16}" srcOrd="0" destOrd="0" parTransId="{332B14AC-A2BF-40A8-B824-606D49ABDA7D}" sibTransId="{4B88EB07-A36D-4104-A47A-410CEBDB0D77}"/>
    <dgm:cxn modelId="{46C1C88B-A45C-4E8C-B933-3D3D564CCD7E}" srcId="{DD0A3071-9ACA-4AFF-850C-D2405BA7AE3B}" destId="{40D2DD50-BEB5-41DE-95A0-C6A0A68FBF18}" srcOrd="0" destOrd="0" parTransId="{DB0B408A-BBB3-4E7E-9744-8BC4DFB37423}" sibTransId="{2A640302-DB32-4BD5-AF50-E8625CBEAF3A}"/>
    <dgm:cxn modelId="{9D661D80-D202-4362-81DC-36DF4743321C}" srcId="{77522D49-9B42-4912-9459-1B2A8D6D3BCC}" destId="{E48498E8-C27F-4F33-B5A3-EAAE8E8A45F3}" srcOrd="3" destOrd="0" parTransId="{B8D66D9B-7579-4DED-9C76-F8E67956F273}" sibTransId="{E81BED99-5BC8-45EA-B6B1-AE681F328E8A}"/>
    <dgm:cxn modelId="{AD3068C1-EA75-4DF6-A789-F7517B48EEC4}" srcId="{DD0A3071-9ACA-4AFF-850C-D2405BA7AE3B}" destId="{18180C74-651C-4E78-A773-4F9D21AA40DC}" srcOrd="2" destOrd="0" parTransId="{AC654C6E-6D82-47FF-AD78-B1DE24D71C03}" sibTransId="{D275C246-65F3-4C6F-956E-B54AAA0ED0B9}"/>
    <dgm:cxn modelId="{D9CC49F8-460C-4087-9C2F-776408BD9DA3}" srcId="{DD0A3071-9ACA-4AFF-850C-D2405BA7AE3B}" destId="{80DD152D-4DF1-46DF-A676-076835C8B1AD}" srcOrd="1" destOrd="0" parTransId="{D93BCD13-1BD8-4920-9F48-9743EC52FB30}" sibTransId="{EB769FC9-780B-4898-A1DE-A3EB3E548D2F}"/>
    <dgm:cxn modelId="{84DBDA62-3095-4E5D-B3A6-C31FF8A1632F}" type="presParOf" srcId="{09D724A9-3ADE-4D3F-9506-F099D815245E}" destId="{93237866-B8FF-4E2F-BC78-FAFC43F2C9F9}" srcOrd="0" destOrd="0" presId="urn:microsoft.com/office/officeart/2005/8/layout/lProcess3"/>
    <dgm:cxn modelId="{28574F05-CE68-4B80-949D-15B2BEA37004}" type="presParOf" srcId="{93237866-B8FF-4E2F-BC78-FAFC43F2C9F9}" destId="{4D051013-2F6E-40EB-9ADB-85A72629B9C7}" srcOrd="0" destOrd="0" presId="urn:microsoft.com/office/officeart/2005/8/layout/lProcess3"/>
    <dgm:cxn modelId="{16E49BBA-3622-4E17-B816-C1DCF360745D}" type="presParOf" srcId="{93237866-B8FF-4E2F-BC78-FAFC43F2C9F9}" destId="{D6FEB13A-3DCC-4548-AEE8-3D00A685B211}" srcOrd="1" destOrd="0" presId="urn:microsoft.com/office/officeart/2005/8/layout/lProcess3"/>
    <dgm:cxn modelId="{CD9074DA-EB4E-45FD-BD5A-B4F59911A797}" type="presParOf" srcId="{93237866-B8FF-4E2F-BC78-FAFC43F2C9F9}" destId="{F612E485-0948-4146-8884-54C0272E368C}" srcOrd="2" destOrd="0" presId="urn:microsoft.com/office/officeart/2005/8/layout/lProcess3"/>
    <dgm:cxn modelId="{53A6EFA0-C5EB-42A7-9556-5DB411A22FCA}" type="presParOf" srcId="{93237866-B8FF-4E2F-BC78-FAFC43F2C9F9}" destId="{65564BEB-4441-450E-A099-EA35EB2D199D}" srcOrd="3" destOrd="0" presId="urn:microsoft.com/office/officeart/2005/8/layout/lProcess3"/>
    <dgm:cxn modelId="{30BEBB29-11A0-43C3-A897-477D04389507}" type="presParOf" srcId="{93237866-B8FF-4E2F-BC78-FAFC43F2C9F9}" destId="{F9CD195D-1D31-4004-AC6B-AC4105DB10C5}" srcOrd="4" destOrd="0" presId="urn:microsoft.com/office/officeart/2005/8/layout/lProcess3"/>
    <dgm:cxn modelId="{B78E64F8-E49A-4C1C-93D1-B3DC065FC0D2}" type="presParOf" srcId="{93237866-B8FF-4E2F-BC78-FAFC43F2C9F9}" destId="{D6D83B7E-6B67-4B99-8679-146CAB8CBC67}" srcOrd="5" destOrd="0" presId="urn:microsoft.com/office/officeart/2005/8/layout/lProcess3"/>
    <dgm:cxn modelId="{A8B11DFB-7240-4065-83C4-0426FC040999}" type="presParOf" srcId="{93237866-B8FF-4E2F-BC78-FAFC43F2C9F9}" destId="{FCC05F9E-C8B9-4A87-A8F8-9407FA4CD5C6}" srcOrd="6" destOrd="0" presId="urn:microsoft.com/office/officeart/2005/8/layout/lProcess3"/>
    <dgm:cxn modelId="{BE6439B8-2E6E-4FFF-BC9B-BD769C2AF175}" type="presParOf" srcId="{93237866-B8FF-4E2F-BC78-FAFC43F2C9F9}" destId="{1A1400B7-8BBF-42B9-A363-A2FCE829BD5F}" srcOrd="7" destOrd="0" presId="urn:microsoft.com/office/officeart/2005/8/layout/lProcess3"/>
    <dgm:cxn modelId="{E13353F5-61A3-49C8-A2FE-0A9F20835F22}" type="presParOf" srcId="{93237866-B8FF-4E2F-BC78-FAFC43F2C9F9}" destId="{5FC3F0B2-CAB3-49EE-B7BC-A83BCC957341}" srcOrd="8" destOrd="0" presId="urn:microsoft.com/office/officeart/2005/8/layout/lProcess3"/>
    <dgm:cxn modelId="{B31089C1-AD88-40D7-8B31-7B857821D83C}" type="presParOf" srcId="{09D724A9-3ADE-4D3F-9506-F099D815245E}" destId="{A4F59556-10B0-4A7B-84C5-3ECF0B71096A}" srcOrd="1" destOrd="0" presId="urn:microsoft.com/office/officeart/2005/8/layout/lProcess3"/>
    <dgm:cxn modelId="{F8C8CD15-83F5-4511-B5AE-098564DDF60A}" type="presParOf" srcId="{09D724A9-3ADE-4D3F-9506-F099D815245E}" destId="{B17BED3D-6FA7-4F06-9C96-3150ED426520}" srcOrd="2" destOrd="0" presId="urn:microsoft.com/office/officeart/2005/8/layout/lProcess3"/>
    <dgm:cxn modelId="{D1F6B329-9DB9-4339-8ED5-E8655F704BCB}" type="presParOf" srcId="{B17BED3D-6FA7-4F06-9C96-3150ED426520}" destId="{FC195534-64DB-4FC0-A5CC-56FCC6ACC4B2}" srcOrd="0" destOrd="0" presId="urn:microsoft.com/office/officeart/2005/8/layout/lProcess3"/>
    <dgm:cxn modelId="{4DE8691B-3A14-4D02-9BB9-DEC33CA9E01C}" type="presParOf" srcId="{B17BED3D-6FA7-4F06-9C96-3150ED426520}" destId="{F14B2D87-90CB-4A55-8ABA-C06BEB55F2DA}" srcOrd="1" destOrd="0" presId="urn:microsoft.com/office/officeart/2005/8/layout/lProcess3"/>
    <dgm:cxn modelId="{A34EA3F9-076A-4749-A3F6-8E2FA06FB043}" type="presParOf" srcId="{B17BED3D-6FA7-4F06-9C96-3150ED426520}" destId="{EF8D2FA3-D45F-4783-B70C-AC343EC55CDA}" srcOrd="2" destOrd="0" presId="urn:microsoft.com/office/officeart/2005/8/layout/lProcess3"/>
    <dgm:cxn modelId="{6B0FB3C0-A7AE-4E35-9D26-B42F6D56ABCA}" type="presParOf" srcId="{B17BED3D-6FA7-4F06-9C96-3150ED426520}" destId="{FDD824A7-0066-4B30-8CC5-E084CE4D5BDC}" srcOrd="3" destOrd="0" presId="urn:microsoft.com/office/officeart/2005/8/layout/lProcess3"/>
    <dgm:cxn modelId="{14CF596C-855D-427F-805F-C0BD48C2EB9F}" type="presParOf" srcId="{B17BED3D-6FA7-4F06-9C96-3150ED426520}" destId="{D85EF664-3DE7-4EF3-8F64-454D37B65E71}" srcOrd="4" destOrd="0" presId="urn:microsoft.com/office/officeart/2005/8/layout/lProcess3"/>
    <dgm:cxn modelId="{69D7AA4B-7921-4148-BDAD-E1DB0F2F177C}" type="presParOf" srcId="{B17BED3D-6FA7-4F06-9C96-3150ED426520}" destId="{559D8115-91AC-47FB-B99E-4D5F5A34AD2B}" srcOrd="5" destOrd="0" presId="urn:microsoft.com/office/officeart/2005/8/layout/lProcess3"/>
    <dgm:cxn modelId="{24AD5640-0BB5-44C4-A78B-3B99E09B44B3}" type="presParOf" srcId="{B17BED3D-6FA7-4F06-9C96-3150ED426520}" destId="{AD6F2F10-47C6-4B7C-8599-B4461C90BA1F}" srcOrd="6" destOrd="0" presId="urn:microsoft.com/office/officeart/2005/8/layout/lProcess3"/>
    <dgm:cxn modelId="{9E48CEEE-8C93-4E5F-AA72-AEF0A6C86375}" type="presParOf" srcId="{B17BED3D-6FA7-4F06-9C96-3150ED426520}" destId="{D12F1824-A1BC-4400-8422-4E31AF6EAB6F}" srcOrd="7" destOrd="0" presId="urn:microsoft.com/office/officeart/2005/8/layout/lProcess3"/>
    <dgm:cxn modelId="{B3AF2611-1062-46C1-B08A-1085251E57EE}" type="presParOf" srcId="{B17BED3D-6FA7-4F06-9C96-3150ED426520}" destId="{EC010D48-B576-4062-A55C-3FCBE7642D3A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1013-2F6E-40EB-9ADB-85A72629B9C7}">
      <dsp:nvSpPr>
        <dsp:cNvPr id="0" name=""/>
        <dsp:cNvSpPr/>
      </dsp:nvSpPr>
      <dsp:spPr>
        <a:xfrm>
          <a:off x="2219" y="1381542"/>
          <a:ext cx="2080160" cy="796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眼睛</a:t>
          </a:r>
          <a:endParaRPr lang="zh-TW" altLang="en-US" sz="4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0321" y="1381542"/>
        <a:ext cx="1283956" cy="796204"/>
      </dsp:txXfrm>
    </dsp:sp>
    <dsp:sp modelId="{F612E485-0948-4146-8884-54C0272E368C}">
      <dsp:nvSpPr>
        <dsp:cNvPr id="0" name=""/>
        <dsp:cNvSpPr/>
      </dsp:nvSpPr>
      <dsp:spPr>
        <a:xfrm>
          <a:off x="1725431" y="1387418"/>
          <a:ext cx="2073941" cy="7844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拍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320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*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240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像素的圖像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7657" y="1387418"/>
        <a:ext cx="1289489" cy="784452"/>
      </dsp:txXfrm>
    </dsp:sp>
    <dsp:sp modelId="{F9CD195D-1D31-4004-AC6B-AC4105DB10C5}">
      <dsp:nvSpPr>
        <dsp:cNvPr id="0" name=""/>
        <dsp:cNvSpPr/>
      </dsp:nvSpPr>
      <dsp:spPr>
        <a:xfrm>
          <a:off x="3480315" y="1398089"/>
          <a:ext cx="1636673" cy="7631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確認瞳孔位置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1871" y="1398089"/>
        <a:ext cx="873561" cy="763112"/>
      </dsp:txXfrm>
    </dsp:sp>
    <dsp:sp modelId="{FCC05F9E-C8B9-4A87-A8F8-9407FA4CD5C6}">
      <dsp:nvSpPr>
        <dsp:cNvPr id="0" name=""/>
        <dsp:cNvSpPr/>
      </dsp:nvSpPr>
      <dsp:spPr>
        <a:xfrm>
          <a:off x="4797931" y="1387423"/>
          <a:ext cx="1967695" cy="7844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校正邊界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90153" y="1387423"/>
        <a:ext cx="1183252" cy="784443"/>
      </dsp:txXfrm>
    </dsp:sp>
    <dsp:sp modelId="{5FC3F0B2-CAB3-49EE-B7BC-A83BCC957341}">
      <dsp:nvSpPr>
        <dsp:cNvPr id="0" name=""/>
        <dsp:cNvSpPr/>
      </dsp:nvSpPr>
      <dsp:spPr>
        <a:xfrm>
          <a:off x="6446568" y="1387423"/>
          <a:ext cx="1892260" cy="7844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座標轉換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38790" y="1387423"/>
        <a:ext cx="1107817" cy="784443"/>
      </dsp:txXfrm>
    </dsp:sp>
    <dsp:sp modelId="{FC195534-64DB-4FC0-A5CC-56FCC6ACC4B2}">
      <dsp:nvSpPr>
        <dsp:cNvPr id="0" name=""/>
        <dsp:cNvSpPr/>
      </dsp:nvSpPr>
      <dsp:spPr>
        <a:xfrm>
          <a:off x="2219" y="2331510"/>
          <a:ext cx="2070028" cy="812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頭部</a:t>
          </a:r>
          <a:endParaRPr lang="zh-TW" altLang="en-US" sz="4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8674" y="2331510"/>
        <a:ext cx="1257119" cy="812909"/>
      </dsp:txXfrm>
    </dsp:sp>
    <dsp:sp modelId="{EF8D2FA3-D45F-4783-B70C-AC343EC55CDA}">
      <dsp:nvSpPr>
        <dsp:cNvPr id="0" name=""/>
        <dsp:cNvSpPr/>
      </dsp:nvSpPr>
      <dsp:spPr>
        <a:xfrm>
          <a:off x="1715299" y="2367612"/>
          <a:ext cx="2278981" cy="7407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拍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320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*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240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像素的圖像</a:t>
          </a:r>
          <a:endParaRPr lang="zh-TW" altLang="en-US" sz="1900" kern="1200" dirty="0"/>
        </a:p>
      </dsp:txBody>
      <dsp:txXfrm>
        <a:off x="2085652" y="2367612"/>
        <a:ext cx="1538276" cy="740705"/>
      </dsp:txXfrm>
    </dsp:sp>
    <dsp:sp modelId="{D85EF664-3DE7-4EF3-8F64-454D37B65E71}">
      <dsp:nvSpPr>
        <dsp:cNvPr id="0" name=""/>
        <dsp:cNvSpPr/>
      </dsp:nvSpPr>
      <dsp:spPr>
        <a:xfrm>
          <a:off x="3675223" y="2367612"/>
          <a:ext cx="1714021" cy="7407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確認頭部位置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45576" y="2367612"/>
        <a:ext cx="973316" cy="740705"/>
      </dsp:txXfrm>
    </dsp:sp>
    <dsp:sp modelId="{AD6F2F10-47C6-4B7C-8599-B4461C90BA1F}">
      <dsp:nvSpPr>
        <dsp:cNvPr id="0" name=""/>
        <dsp:cNvSpPr/>
      </dsp:nvSpPr>
      <dsp:spPr>
        <a:xfrm>
          <a:off x="5070187" y="2367612"/>
          <a:ext cx="1714021" cy="7407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確認頭部位置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40540" y="2367612"/>
        <a:ext cx="973316" cy="740705"/>
      </dsp:txXfrm>
    </dsp:sp>
    <dsp:sp modelId="{EC010D48-B576-4062-A55C-3FCBE7642D3A}">
      <dsp:nvSpPr>
        <dsp:cNvPr id="0" name=""/>
        <dsp:cNvSpPr/>
      </dsp:nvSpPr>
      <dsp:spPr>
        <a:xfrm>
          <a:off x="6465152" y="2367612"/>
          <a:ext cx="2039916" cy="7407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座標轉換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35505" y="2367612"/>
        <a:ext cx="1299211" cy="74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C1ABDC8-7826-41F8-8A23-FB45D288F91C}" type="datetimeFigureOut">
              <a:rPr lang="zh-TW" altLang="en-US" smtClean="0"/>
              <a:t>2017/10/2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572BB7-C239-4DE4-9701-330EB229F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609601"/>
            <a:ext cx="9430816" cy="2819399"/>
          </a:xfrm>
          <a:ln>
            <a:noFill/>
          </a:ln>
        </p:spPr>
        <p:txBody>
          <a:bodyPr/>
          <a:lstStyle/>
          <a:p>
            <a: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novel device for head gesture measurement </a:t>
            </a:r>
            <a:b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system in combination with eye-controlled </a:t>
            </a:r>
            <a:b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human–machine interface </a:t>
            </a:r>
            <a:br>
              <a:rPr lang="en-US" altLang="zh-TW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zh-TW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5904656" cy="864096"/>
          </a:xfrm>
        </p:spPr>
        <p:txBody>
          <a:bodyPr>
            <a:noAutofit/>
          </a:bodyPr>
          <a:lstStyle/>
          <a:p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Chern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-Sheng Lin ,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Chien-Wa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Ho 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Kai-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Chieh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Chang ,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San-Shan 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Hung 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Hung-Jung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Shei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,Mau-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Shiun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Yeh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en-US" altLang="zh-TW" sz="1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altLang="zh-TW" sz="1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zh-TW" altLang="en-US" sz="14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43362" y="5242173"/>
            <a:ext cx="3888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指導教授：柳永青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學生：梁廷瑋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期刊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err="1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ScienceDirect</a:t>
            </a:r>
            <a:endParaRPr lang="en-US" altLang="zh-TW" dirty="0" smtClean="0"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6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Coefficient-K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1810003" cy="42868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8" y="2415226"/>
            <a:ext cx="7460030" cy="353405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7452320" y="2874640"/>
            <a:ext cx="72008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524328" y="3922369"/>
            <a:ext cx="72008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524328" y="5013176"/>
            <a:ext cx="72008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6002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Head rotation angle analysis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466871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78" y="4725813"/>
            <a:ext cx="4468130" cy="20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6002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Relationship between head rotation and capture image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3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9301"/>
            <a:ext cx="2887994" cy="4525963"/>
          </a:xfrm>
        </p:spPr>
      </p:pic>
      <p:sp>
        <p:nvSpPr>
          <p:cNvPr id="7" name="文字方塊 6"/>
          <p:cNvSpPr txBox="1"/>
          <p:nvPr/>
        </p:nvSpPr>
        <p:spPr>
          <a:xfrm>
            <a:off x="1623509" y="11253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30.5cm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67506" y="42210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60cm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8783"/>
            <a:ext cx="4245112" cy="27329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69154"/>
            <a:ext cx="2562583" cy="666843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2483768" y="4509120"/>
            <a:ext cx="180020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4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800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*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600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像素的螢幕為例，座標範圍從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,0)</a:t>
                </a:r>
                <a:r>
                  <a:rPr lang="zh-TW" altLang="en-US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到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altLang="zh-TW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800,600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CCD</a:t>
                </a:r>
                <a:r>
                  <a:rPr lang="zh-TW" altLang="en-US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拍攝到的圖像中心點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𝑀𝑂</m:t>
                        </m:r>
                      </m:sub>
                    </m:sSub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r>
                  <a:rPr lang="zh-TW" altLang="en-US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頭部移動後座標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，</a:t>
                </a:r>
                <a:r>
                  <a:rPr lang="zh-TW" altLang="en-US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眼睛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移動</a:t>
                </a:r>
                <a:r>
                  <a:rPr lang="zh-TW" altLang="en-US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後座標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𝑀𝑂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𝑋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𝐻</m:t>
                        </m:r>
                      </m:sub>
                    </m:sSub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𝑋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sub>
                    </m:sSub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&gt;0,</m:t>
                    </m:r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受測者頭水平方向向右轉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𝑋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𝐻</m:t>
                        </m:r>
                      </m:sub>
                    </m:sSub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𝑋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sub>
                    </m:sSub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&lt;0,</m:t>
                    </m:r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受測者頭水平方向向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左</m:t>
                    </m:r>
                    <m:r>
                      <a:rPr lang="zh-TW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轉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0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Combine two systems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730528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0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6002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兩系統結合後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注視能力分析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913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於螢幕上顯示一個光點，用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秒顯示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消失後移動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像素再次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04148"/>
            <a:ext cx="3744416" cy="27770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89950"/>
            <a:ext cx="3744415" cy="27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19501"/>
            <a:ext cx="4572638" cy="360095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38279"/>
            <a:ext cx="3400900" cy="47631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23728" y="5373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允許注視的範圍</a:t>
            </a:r>
            <a:r>
              <a:rPr lang="en-US" altLang="zh-TW" dirty="0" smtClean="0"/>
              <a:t>=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dirty="0" smtClean="0"/>
              <a:t>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942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Introductions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關於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頭部移動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有許多計算方法如下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82900"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利用隱馬爾可夫模型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HMM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來識別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頭部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姿勢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的方法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Choi H-I, Rhee 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P-K,1999)</a:t>
            </a:r>
          </a:p>
          <a:p>
            <a:pPr marL="882900"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通過脈衝磁場信號的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變換，分析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頭部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運動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(Allison RS,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Eizenman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M, Cheung B,1996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8290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一隻大燈和兩台相機拍攝移動光源的圖像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，並計算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頭部運動的坐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標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(Goldstein SR,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Daube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-Witherspoon ME, Green MMV, </a:t>
            </a:r>
            <a:r>
              <a:rPr lang="en-US" altLang="zh-TW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Eidsath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A,1997)</a:t>
            </a:r>
          </a:p>
        </p:txBody>
      </p:sp>
    </p:spTree>
    <p:extLst>
      <p:ext uri="{BB962C8B-B14F-4D97-AF65-F5344CB8AC3E}">
        <p14:creationId xmlns:p14="http://schemas.microsoft.com/office/powerpoint/2010/main" val="150080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7" y="2238495"/>
            <a:ext cx="3666885" cy="23255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3" y="2218044"/>
            <a:ext cx="4037971" cy="236308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07704" y="49411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水平注視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40152" y="49411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垂直注視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97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透過同步顯示得到落點圖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1" y="1905521"/>
            <a:ext cx="6287377" cy="3915321"/>
          </a:xfrm>
        </p:spPr>
      </p:pic>
    </p:spTree>
    <p:extLst>
      <p:ext uri="{BB962C8B-B14F-4D97-AF65-F5344CB8AC3E}">
        <p14:creationId xmlns:p14="http://schemas.microsoft.com/office/powerpoint/2010/main" val="117256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6002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Head track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and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 camera distance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174"/>
            <a:ext cx="8229600" cy="449195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" y="4653136"/>
            <a:ext cx="7933759" cy="141794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4788024" y="6021288"/>
            <a:ext cx="3582221" cy="70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zh-TW" altLang="en-US" dirty="0" smtClean="0"/>
              <a:t>受測者與螢幕距離較大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光源移動的空間及光源都會較小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70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8229600" cy="2548521"/>
          </a:xfrm>
        </p:spPr>
      </p:pic>
    </p:spTree>
    <p:extLst>
      <p:ext uri="{BB962C8B-B14F-4D97-AF65-F5344CB8AC3E}">
        <p14:creationId xmlns:p14="http://schemas.microsoft.com/office/powerpoint/2010/main" val="78346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6002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Compare the difference between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this system and clicking the mouse by hand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325747" cy="277216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4" y="3933056"/>
            <a:ext cx="7421011" cy="214342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627784" y="4932760"/>
            <a:ext cx="360040" cy="368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308304" y="4941168"/>
            <a:ext cx="360040" cy="368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697368" y="4932760"/>
            <a:ext cx="360040" cy="368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954229" y="4932760"/>
            <a:ext cx="360040" cy="368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373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Conclusion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此系統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提高了測量的精度和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穩定性。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實驗證明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了注視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點屏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幕和系統坐標線性關係良好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雙光源控制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系統可以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簡化追踪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校正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程序。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鎖定頭部的運動區域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。使用頭部控制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和眼睛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控制此種方式，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這個系統可以同時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捕獲眼睛移動圖像和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頭部的正面運動圖像，然後計算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移動距離。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25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Introductions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有關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眼球追蹤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所使用的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方法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8290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研究中，眼睛追踪系統使用對角線檢查器來尋找眼睛位置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(Lin 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C-S,2002)</a:t>
            </a:r>
          </a:p>
          <a:p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2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Purpuse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設計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一個與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頭部運動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眼球追蹤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的系統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應用於生活中，列舉如下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虛擬實境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心理評估或研究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系統可以記錄受測者的眼睛軌跡、瞳孔直徑變化和眨眼次數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幫助無法直接操控電腦的使用者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54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Methods&amp;Materials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 gesture control system(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頭部姿勢控制系統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82" y="2492896"/>
            <a:ext cx="53285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Double-source 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</a:p>
          <a:p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Methods&amp;Materials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56" y="2492896"/>
            <a:ext cx="57046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6002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Diagonal-box checker search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&amp;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Boundary detection judgment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84784"/>
            <a:ext cx="5472608" cy="4344666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04998" y="1156742"/>
            <a:ext cx="7883426" cy="400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Determine</a:t>
            </a:r>
            <a:r>
              <a:rPr lang="en-US" altLang="zh-TW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coordinates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36512" y="1772816"/>
            <a:ext cx="5040560" cy="2535882"/>
            <a:chOff x="2051720" y="2453282"/>
            <a:chExt cx="5040560" cy="2535882"/>
          </a:xfrm>
        </p:grpSpPr>
        <p:sp>
          <p:nvSpPr>
            <p:cNvPr id="8" name="橢圓 7"/>
            <p:cNvSpPr/>
            <p:nvPr/>
          </p:nvSpPr>
          <p:spPr>
            <a:xfrm>
              <a:off x="2051720" y="4365103"/>
              <a:ext cx="1584176" cy="6240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436096" y="2453282"/>
              <a:ext cx="1656184" cy="6240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12754"/>
            <a:ext cx="50965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16002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Design </a:t>
            </a:r>
            <a:r>
              <a:rPr lang="en-US" altLang="zh-TW" dirty="0">
                <a:solidFill>
                  <a:schemeClr val="tx1"/>
                </a:solidFill>
              </a:rPr>
              <a:t>a judgment summation </a:t>
            </a:r>
            <a:r>
              <a:rPr lang="en-US" altLang="zh-TW" dirty="0" smtClean="0">
                <a:solidFill>
                  <a:schemeClr val="tx1"/>
                </a:solidFill>
              </a:rPr>
              <a:t>coefficient-K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324</TotalTime>
  <Words>426</Words>
  <Application>Microsoft Office PowerPoint</Application>
  <PresentationFormat>如螢幕大小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Cambria Math</vt:lpstr>
      <vt:lpstr>Century Gothic</vt:lpstr>
      <vt:lpstr>Courier New</vt:lpstr>
      <vt:lpstr>Palatino Linotype</vt:lpstr>
      <vt:lpstr>Times New Roman</vt:lpstr>
      <vt:lpstr>Wingdings</vt:lpstr>
      <vt:lpstr>高階主管</vt:lpstr>
      <vt:lpstr>A novel device for head gesture measurement  system in combination with eye-controlled  human–machine interface  </vt:lpstr>
      <vt:lpstr>Introductions</vt:lpstr>
      <vt:lpstr>Introductions</vt:lpstr>
      <vt:lpstr>Purpuse</vt:lpstr>
      <vt:lpstr>Methods&amp;Materials</vt:lpstr>
      <vt:lpstr>Methods&amp;Materials</vt:lpstr>
      <vt:lpstr>Diagonal-box checker search  &amp; Boundary detection judgment</vt:lpstr>
      <vt:lpstr>PowerPoint 簡報</vt:lpstr>
      <vt:lpstr>Design a judgment summation coefficient-K</vt:lpstr>
      <vt:lpstr>Coefficient-K</vt:lpstr>
      <vt:lpstr>Head rotation angle analysis</vt:lpstr>
      <vt:lpstr>PowerPoint 簡報</vt:lpstr>
      <vt:lpstr>Relationship between head rotation and capture image</vt:lpstr>
      <vt:lpstr>PowerPoint 簡報</vt:lpstr>
      <vt:lpstr>PowerPoint 簡報</vt:lpstr>
      <vt:lpstr>Combine two systems</vt:lpstr>
      <vt:lpstr>兩系統結合後 之 注視能力分析</vt:lpstr>
      <vt:lpstr>PowerPoint 簡報</vt:lpstr>
      <vt:lpstr>PowerPoint 簡報</vt:lpstr>
      <vt:lpstr>PowerPoint 簡報</vt:lpstr>
      <vt:lpstr>透過同步顯示得到落點圖</vt:lpstr>
      <vt:lpstr>Head track  and  camera distance</vt:lpstr>
      <vt:lpstr>PowerPoint 簡報</vt:lpstr>
      <vt:lpstr>PowerPoint 簡報</vt:lpstr>
      <vt:lpstr>Compare the difference between this system and clicking the mouse by hand</vt:lpstr>
      <vt:lpstr>PowerPoint 簡報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device for head gesture measurement  system in combination with eye-controlled  human–machine interface</dc:title>
  <dc:creator>Asus-NB</dc:creator>
  <cp:lastModifiedBy>library</cp:lastModifiedBy>
  <cp:revision>67</cp:revision>
  <dcterms:created xsi:type="dcterms:W3CDTF">2017-10-01T13:50:31Z</dcterms:created>
  <dcterms:modified xsi:type="dcterms:W3CDTF">2017-10-02T07:22:43Z</dcterms:modified>
</cp:coreProperties>
</file>